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1"/>
  </p:notesMasterIdLst>
  <p:sldIdLst>
    <p:sldId id="256" r:id="rId2"/>
    <p:sldId id="273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1" r:id="rId16"/>
    <p:sldId id="269" r:id="rId17"/>
    <p:sldId id="270" r:id="rId18"/>
    <p:sldId id="272" r:id="rId19"/>
    <p:sldId id="275" r:id="rId20"/>
  </p:sldIdLst>
  <p:sldSz cx="9144000" cy="6858000" type="screen4x3"/>
  <p:notesSz cx="6888163" cy="100203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B655ED55-40FE-4552-BC99-74B5E47A8E58}" type="datetimeFigureOut">
              <a:rPr lang="ru-RU"/>
              <a:pPr>
                <a:defRPr/>
              </a:pPr>
              <a:t>14.01.2013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7D8A6E9B-BB03-4214-9CA6-F6ECB8C7DB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46912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8A6E9B-BB03-4214-9CA6-F6ECB8C7DBFF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8A6E9B-BB03-4214-9CA6-F6ECB8C7DBFF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46B867-4C7B-4D8A-9429-52EC5FB2D95E}" type="datetime1">
              <a:rPr lang="ru-RU"/>
              <a:pPr>
                <a:defRPr/>
              </a:pPr>
              <a:t>14.01.2013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F697-DC4B-4239-9A01-340312268F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F2E7CC-9A5C-4300-92C8-828510F81D6C}" type="datetime1">
              <a:rPr lang="ru-RU"/>
              <a:pPr>
                <a:defRPr/>
              </a:pPr>
              <a:t>14.01.2013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572E42-28FE-41FA-937A-90BE6BF372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DC387-C33F-4CC1-8EF1-964DC60C62CD}" type="datetime1">
              <a:rPr lang="ru-RU"/>
              <a:pPr>
                <a:defRPr/>
              </a:pPr>
              <a:t>14.01.2013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535502-CCAD-4E9E-BADE-ECD8203EE7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F1DC23-5E71-4233-8A67-18FC2604725C}" type="datetime1">
              <a:rPr lang="ru-RU"/>
              <a:pPr>
                <a:defRPr/>
              </a:pPr>
              <a:t>14.01.2013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6D1153-D7B2-44E4-8DD2-6AB1210DF5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6242B0-F42B-4C8E-9989-103280D3E6B4}" type="datetime1">
              <a:rPr lang="ru-RU"/>
              <a:pPr>
                <a:defRPr/>
              </a:pPr>
              <a:t>14.01.2013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611D5-AEEE-4EA7-98BA-87EF23F854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E90F05-974F-4406-9BBD-45DE3BC632C2}" type="datetime1">
              <a:rPr lang="ru-RU"/>
              <a:pPr>
                <a:defRPr/>
              </a:pPr>
              <a:t>14.01.2013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D4F9A0-1A49-4801-A611-FCDB1D2A88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3E4828-1AD4-4E33-B872-EE992A8FE5CD}" type="datetime1">
              <a:rPr lang="ru-RU"/>
              <a:pPr>
                <a:defRPr/>
              </a:pPr>
              <a:t>14.01.2013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11276-AA4C-428A-B1DA-632F675B13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23DE94-076C-4299-A391-D5E37B9CD61B}" type="datetime1">
              <a:rPr lang="ru-RU"/>
              <a:pPr>
                <a:defRPr/>
              </a:pPr>
              <a:t>14.01.2013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F4A328-1741-415F-8A96-79B7C6F638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C354A-3781-417A-B0CA-C4BB0EDFE392}" type="datetime1">
              <a:rPr lang="ru-RU"/>
              <a:pPr>
                <a:defRPr/>
              </a:pPr>
              <a:t>14.01.2013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1677FC-46B0-4E23-8354-943E2CDE56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AE6AF5-E2DD-4D13-992E-B991C8CFB5A8}" type="datetime1">
              <a:rPr lang="ru-RU"/>
              <a:pPr>
                <a:defRPr/>
              </a:pPr>
              <a:t>14.01.2013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CDD5FA-9912-4AEA-8436-9DFD88B4A9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0C1F2F-5CDB-4033-BFFB-F0C52065C137}" type="datetime1">
              <a:rPr lang="ru-RU"/>
              <a:pPr>
                <a:defRPr/>
              </a:pPr>
              <a:t>14.01.2013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65B4A-BACE-4D50-9FBE-B4DDC7EE87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BC4087C-F7F6-4284-A98E-9BE2DF3B0FC4}" type="datetime1">
              <a:rPr lang="ru-RU"/>
              <a:pPr>
                <a:defRPr/>
              </a:pPr>
              <a:t>14.01.2013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EEAC3B2-CF87-4701-8D72-72AA7D566B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algn="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32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2" descr="H:\Documents and Settings\Aida\Рабочий стол\НОвая ГРАФИКА сборник\КАРТИНКИ СБОРНИК_ школьные\hr5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75" y="142875"/>
            <a:ext cx="1500188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2" descr="H:\Documents and Settings\Aida\Рабочий стол\НОвая ГРАФИКА сборник\КАРТИНКИ СБОРНИК_ школьные\hr5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25" y="214313"/>
            <a:ext cx="1357313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2" descr="H:\Documents and Settings\Aida\Рабочий стол\НОвая ГРАФИКА сборник\КАРТИНКИ СБОРНИК_ школьные\hr5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142875"/>
            <a:ext cx="1500188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2" descr="H:\Documents and Settings\Aida\Рабочий стол\НОвая ГРАФИКА сборник\КАРТИНКИ СБОРНИК_ школьные\hr5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13" y="5715000"/>
            <a:ext cx="1500187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2" descr="H:\Documents and Settings\Aida\Рабочий стол\НОвая ГРАФИКА сборник\КАРТИНКИ СБОРНИК_ школьные\hr5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38" y="5786438"/>
            <a:ext cx="1357312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2" descr="H:\Documents and Settings\Aida\Рабочий стол\НОвая ГРАФИКА сборник\КАРТИНКИ СБОРНИК_ школьные\hr5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8" y="5715000"/>
            <a:ext cx="1500187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2" descr="H:\Documents and Settings\Aida\Рабочий стол\НОвая ГРАФИКА сборник\КАРТИНКИ СБОРНИК_ школьные\hr5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75" y="214313"/>
            <a:ext cx="1500188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9" name="Picture 2" descr="H:\Documents and Settings\Aida\Рабочий стол\НОвая ГРАФИКА сборник\КАРТИНКИ СБОРНИК_ школьные\hr5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38" y="214313"/>
            <a:ext cx="1357312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0" name="Picture 2" descr="H:\Documents and Settings\Aida\Рабочий стол\НОвая ГРАФИКА сборник\КАРТИНКИ СБОРНИК_ школьные\hr5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260648"/>
            <a:ext cx="1500188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1" name="Picture 2" descr="H:\Documents and Settings\Aida\Рабочий стол\НОвая ГРАФИКА сборник\boy0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4000500"/>
            <a:ext cx="1627188" cy="147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2" name="Picture 14" descr="H:\Documents and Settings\Aida\Рабочий стол\НОвая ГРАФИКА сборник\КАРТИНКИ СБОРНИК_ школьные\c31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152944">
            <a:off x="4743450" y="5205413"/>
            <a:ext cx="8572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60032" y="1268760"/>
            <a:ext cx="4032448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"/>
          </a:effectLst>
        </p:spPr>
      </p:pic>
      <p:pic>
        <p:nvPicPr>
          <p:cNvPr id="2067" name="Picture 1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63688" y="2924944"/>
            <a:ext cx="3312368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"/>
          </a:effectLst>
        </p:spPr>
      </p:pic>
      <p:sp>
        <p:nvSpPr>
          <p:cNvPr id="24" name="Овал 23"/>
          <p:cNvSpPr/>
          <p:nvPr/>
        </p:nvSpPr>
        <p:spPr>
          <a:xfrm>
            <a:off x="611560" y="1340768"/>
            <a:ext cx="4392488" cy="163448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Куакбаш төп гомуми белем бирү мәктәбе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5364088" y="3789040"/>
            <a:ext cx="3528392" cy="172819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2012-13 нче </a:t>
            </a:r>
          </a:p>
          <a:p>
            <a:pPr algn="ctr"/>
            <a:r>
              <a:rPr lang="tt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уку елы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sz="4000" b="1" dirty="0" smtClean="0">
                <a:latin typeface="Times New Roman" pitchFamily="18" charset="0"/>
                <a:cs typeface="Times New Roman" pitchFamily="18" charset="0"/>
              </a:rPr>
              <a:t>Мансурова </a:t>
            </a:r>
            <a:br>
              <a:rPr lang="tt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4000" b="1" dirty="0" smtClean="0">
                <a:latin typeface="Times New Roman" pitchFamily="18" charset="0"/>
                <a:cs typeface="Times New Roman" pitchFamily="18" charset="0"/>
              </a:rPr>
              <a:t>Зөлфирә Расих кызы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37980[1]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көн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1969/08.30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000" b="1" dirty="0" smtClean="0">
                <a:latin typeface="Times New Roman" pitchFamily="18" charset="0"/>
                <a:cs typeface="Times New Roman" pitchFamily="18" charset="0"/>
              </a:rPr>
              <a:t>Ста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жы</a:t>
            </a:r>
            <a:r>
              <a:rPr lang="tt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24 ел</a:t>
            </a:r>
            <a:endParaRPr lang="tt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000" b="1" dirty="0" smtClean="0">
                <a:latin typeface="Times New Roman" pitchFamily="18" charset="0"/>
                <a:cs typeface="Times New Roman" pitchFamily="18" charset="0"/>
              </a:rPr>
              <a:t>Вазифасы</a:t>
            </a:r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 география, тарих, җәмгыят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 белеме укытучысы, 5 сыйныф җитәкчесе</a:t>
            </a:r>
            <a:endParaRPr lang="tt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Белеме </a:t>
            </a:r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югары, </a:t>
            </a:r>
            <a:r>
              <a:rPr lang="tt-RU" sz="1800" dirty="0" smtClean="0">
                <a:latin typeface="Times New Roman" pitchFamily="18" charset="0"/>
                <a:cs typeface="Times New Roman" pitchFamily="18" charset="0"/>
              </a:rPr>
              <a:t>КФУ, 2004, НГПИ, 2010</a:t>
            </a:r>
            <a:endParaRPr lang="tt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000" b="1" dirty="0" smtClean="0">
                <a:latin typeface="Times New Roman" pitchFamily="18" charset="0"/>
                <a:cs typeface="Times New Roman" pitchFamily="18" charset="0"/>
              </a:rPr>
              <a:t>Категориясе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беренче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000" b="1" dirty="0" smtClean="0">
                <a:latin typeface="Times New Roman" pitchFamily="18" charset="0"/>
                <a:cs typeface="Times New Roman" pitchFamily="18" charset="0"/>
              </a:rPr>
              <a:t>Бүләкләре </a:t>
            </a: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Мәгариф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журналы </a:t>
            </a:r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Мактау грамотасы, Лениногорск мәгариф идарәсе Мактау грамотасы, ИМ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 Мактау грамотасы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E90F05-974F-4406-9BBD-45DE3BC632C2}" type="datetime1">
              <a:rPr lang="ru-RU" smtClean="0"/>
              <a:pPr>
                <a:defRPr/>
              </a:pPr>
              <a:t>14.01.2013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D4F9A0-1A49-4801-A611-FCDB1D2A8889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  <p:pic>
        <p:nvPicPr>
          <p:cNvPr id="10" name="Рисунок 9" descr="63.2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08304" y="404664"/>
            <a:ext cx="1224136" cy="1296144"/>
          </a:xfrm>
          <a:prstGeom prst="rect">
            <a:avLst/>
          </a:prstGeom>
        </p:spPr>
      </p:pic>
    </p:spTree>
  </p:cSld>
  <p:clrMapOvr>
    <a:masterClrMapping/>
  </p:clrMapOvr>
  <p:transition advTm="12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Вилданова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Наилә Фәрит кызы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наилэ.bmp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54327" y="1600200"/>
            <a:ext cx="3044346" cy="4525963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көне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1971/09.14</a:t>
            </a:r>
          </a:p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Ста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жы</a:t>
            </a: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19 ел</a:t>
            </a:r>
          </a:p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Вазифасы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информатика, математика</a:t>
            </a:r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укытучысы,  </a:t>
            </a:r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сыйныф җитәкчесе</a:t>
            </a:r>
            <a:endParaRPr lang="tt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Белеме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югары, КГПИ, 1993</a:t>
            </a:r>
            <a:endParaRPr lang="tt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Категориясе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икенче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Бүләкләре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Мәктәп администра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иясе Мактау грамотасы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E90F05-974F-4406-9BBD-45DE3BC632C2}" type="datetime1">
              <a:rPr lang="ru-RU" smtClean="0"/>
              <a:pPr>
                <a:defRPr/>
              </a:pPr>
              <a:t>14.01.2013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D4F9A0-1A49-4801-A611-FCDB1D2A8889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pic>
        <p:nvPicPr>
          <p:cNvPr id="9" name="Рисунок 8" descr="1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20272" y="332656"/>
            <a:ext cx="1728192" cy="1223516"/>
          </a:xfrm>
          <a:prstGeom prst="rect">
            <a:avLst/>
          </a:prstGeom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sz="4000" b="1" dirty="0" smtClean="0">
                <a:latin typeface="Times New Roman" pitchFamily="18" charset="0"/>
                <a:cs typeface="Times New Roman" pitchFamily="18" charset="0"/>
              </a:rPr>
              <a:t>Йосыпова </a:t>
            </a:r>
            <a:br>
              <a:rPr lang="tt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4000" b="1" dirty="0" smtClean="0">
                <a:latin typeface="Times New Roman" pitchFamily="18" charset="0"/>
                <a:cs typeface="Times New Roman" pitchFamily="18" charset="0"/>
              </a:rPr>
              <a:t>Фәния Яриәхмәт кызы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26227[1]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көне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1965/03.20</a:t>
            </a:r>
          </a:p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Ста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жы</a:t>
            </a: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28 ел</a:t>
            </a:r>
          </a:p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Вазифасы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татар теле һәм әдәбияты укытучысы, </a:t>
            </a:r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7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сыйныф җитәкчесе</a:t>
            </a:r>
            <a:endParaRPr lang="tt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Белеме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югары, КГПИ, 1994</a:t>
            </a:r>
            <a:endParaRPr lang="tt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Категориясе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беренче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Бүләкләре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Татарстан Республикасы Мәгариф һәм фән министрлыгы Мактау грамотасы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E90F05-974F-4406-9BBD-45DE3BC632C2}" type="datetime1">
              <a:rPr lang="ru-RU" smtClean="0"/>
              <a:pPr>
                <a:defRPr/>
              </a:pPr>
              <a:t>14.01.2013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http://aida.ucoz.ru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D4F9A0-1A49-4801-A611-FCDB1D2A8889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pic>
        <p:nvPicPr>
          <p:cNvPr id="9" name="Рисунок 8" descr="57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452320" y="548680"/>
            <a:ext cx="1224136" cy="936104"/>
          </a:xfrm>
          <a:prstGeom prst="rect">
            <a:avLst/>
          </a:prstGeom>
        </p:spPr>
      </p:pic>
    </p:spTree>
  </p:cSld>
  <p:clrMapOvr>
    <a:masterClrMapping/>
  </p:clrMapOvr>
  <p:transition advTm="12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Зиатдинов </a:t>
            </a:r>
            <a:br>
              <a:rPr lang="tt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Радик Насих улы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80713[1]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көне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1977/07.05</a:t>
            </a:r>
          </a:p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Ста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жы</a:t>
            </a: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6 ел</a:t>
            </a:r>
          </a:p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Вазифасы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 технология, физкул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тура, ОБ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укытучысы, 8</a:t>
            </a:r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сыйныф җитәкчесе</a:t>
            </a:r>
          </a:p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Белеме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махсус урта, БИПТ, 1998</a:t>
            </a:r>
          </a:p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Категориясе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икенче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Бүләкләре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Мәгариф идарәсе начальнигы Рәхмәт хаты, 2009, 2009,2010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E90F05-974F-4406-9BBD-45DE3BC632C2}" type="datetime1">
              <a:rPr lang="ru-RU" smtClean="0"/>
              <a:pPr>
                <a:defRPr/>
              </a:pPr>
              <a:t>14.01.2013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D4F9A0-1A49-4801-A611-FCDB1D2A8889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  <p:pic>
        <p:nvPicPr>
          <p:cNvPr id="9" name="Рисунок 8" descr="755476951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20272" y="332656"/>
            <a:ext cx="1352550" cy="1609725"/>
          </a:xfrm>
          <a:prstGeom prst="rect">
            <a:avLst/>
          </a:prstGeom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ЯлаеваТ</a:t>
            </a:r>
            <a:r>
              <a:rPr lang="tt-RU" sz="4000" b="1" dirty="0" smtClean="0">
                <a:latin typeface="Times New Roman" pitchFamily="18" charset="0"/>
                <a:cs typeface="Times New Roman" pitchFamily="18" charset="0"/>
              </a:rPr>
              <a:t>әзкирә</a:t>
            </a:r>
            <a:br>
              <a:rPr lang="tt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4000" b="1" dirty="0" smtClean="0">
                <a:latin typeface="Times New Roman" pitchFamily="18" charset="0"/>
                <a:cs typeface="Times New Roman" pitchFamily="18" charset="0"/>
              </a:rPr>
              <a:t> Хаҗибулла кызы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78592[1]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көне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1958/06.04</a:t>
            </a:r>
          </a:p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Ста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жы</a:t>
            </a: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32 ел</a:t>
            </a:r>
          </a:p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Вазифасы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 рәсем, музыка сәнгате, технология укытучысы, 9 сыйныф җитәкчесе</a:t>
            </a:r>
          </a:p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Белеме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махсус урта, ЛПУ, 1979</a:t>
            </a:r>
          </a:p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Категориясе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беренче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Бүләкләре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Мәгарифтәге казанышлары өчен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күкрәк билгесе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E90F05-974F-4406-9BBD-45DE3BC632C2}" type="datetime1">
              <a:rPr lang="ru-RU" smtClean="0"/>
              <a:pPr>
                <a:defRPr/>
              </a:pPr>
              <a:t>14.01.2013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D4F9A0-1A49-4801-A611-FCDB1D2A8889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  <p:pic>
        <p:nvPicPr>
          <p:cNvPr id="9" name="Рисунок 8" descr="94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0"/>
            <a:ext cx="1762125" cy="1600200"/>
          </a:xfrm>
          <a:prstGeom prst="rect">
            <a:avLst/>
          </a:prstGeom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Насырова </a:t>
            </a:r>
            <a:br>
              <a:rPr lang="tt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Фәридә Гали кызы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26233[1]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көне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1959/02.03</a:t>
            </a:r>
          </a:p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Ста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жы</a:t>
            </a: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30 ел</a:t>
            </a:r>
          </a:p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Вазифасы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 математика, физика укытучысы</a:t>
            </a:r>
          </a:p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Белеме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югары, </a:t>
            </a:r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КГПИ, 1982, </a:t>
            </a:r>
            <a:endParaRPr lang="tt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Категориясе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беренче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Бүләкләре 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Лениногорск шәһәре администра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циясе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хмәт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хаты, ИМЦ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 Мактау грамотасы, Мәктәп администра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иясе Мактау грамотасы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E90F05-974F-4406-9BBD-45DE3BC632C2}" type="datetime1">
              <a:rPr lang="ru-RU" smtClean="0"/>
              <a:pPr>
                <a:defRPr/>
              </a:pPr>
              <a:t>14.01.2013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D4F9A0-1A49-4801-A611-FCDB1D2A8889}" type="slidenum">
              <a:rPr lang="ru-RU" smtClean="0"/>
              <a:pPr>
                <a:defRPr/>
              </a:pPr>
              <a:t>15</a:t>
            </a:fld>
            <a:endParaRPr lang="ru-RU" dirty="0"/>
          </a:p>
        </p:txBody>
      </p:sp>
      <p:pic>
        <p:nvPicPr>
          <p:cNvPr id="9" name="Рисунок 8" descr="98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08304" y="260648"/>
            <a:ext cx="1224136" cy="1296144"/>
          </a:xfrm>
          <a:prstGeom prst="rect">
            <a:avLst/>
          </a:prstGeom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sz="4000" b="1" dirty="0" smtClean="0">
                <a:latin typeface="Times New Roman" pitchFamily="18" charset="0"/>
                <a:cs typeface="Times New Roman" pitchFamily="18" charset="0"/>
              </a:rPr>
              <a:t>Мифтахова </a:t>
            </a:r>
            <a:br>
              <a:rPr lang="tt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4000" b="1" dirty="0" smtClean="0">
                <a:latin typeface="Times New Roman" pitchFamily="18" charset="0"/>
                <a:cs typeface="Times New Roman" pitchFamily="18" charset="0"/>
              </a:rPr>
              <a:t>Резедә Рафик кызы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173521[1]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көне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1984/11.08</a:t>
            </a:r>
          </a:p>
          <a:p>
            <a:r>
              <a:rPr lang="tt-RU" sz="2200" b="1" dirty="0" smtClean="0">
                <a:latin typeface="Times New Roman" pitchFamily="18" charset="0"/>
                <a:cs typeface="Times New Roman" pitchFamily="18" charset="0"/>
              </a:rPr>
              <a:t>Ста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жы</a:t>
            </a:r>
            <a:r>
              <a:rPr lang="tt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200" dirty="0" smtClean="0">
                <a:latin typeface="Times New Roman" pitchFamily="18" charset="0"/>
                <a:cs typeface="Times New Roman" pitchFamily="18" charset="0"/>
              </a:rPr>
              <a:t>6 ел</a:t>
            </a:r>
          </a:p>
          <a:p>
            <a:r>
              <a:rPr lang="tt-RU" sz="2200" b="1" dirty="0" smtClean="0">
                <a:latin typeface="Times New Roman" pitchFamily="18" charset="0"/>
                <a:cs typeface="Times New Roman" pitchFamily="18" charset="0"/>
              </a:rPr>
              <a:t>Вазифасы</a:t>
            </a:r>
            <a:r>
              <a:rPr lang="tt-RU" sz="2200" dirty="0" smtClean="0">
                <a:latin typeface="Times New Roman" pitchFamily="18" charset="0"/>
                <a:cs typeface="Times New Roman" pitchFamily="18" charset="0"/>
              </a:rPr>
              <a:t> инглиз теле укытучысы</a:t>
            </a:r>
          </a:p>
          <a:p>
            <a:r>
              <a:rPr lang="tt-RU" sz="2200" b="1" dirty="0" smtClean="0">
                <a:latin typeface="Times New Roman" pitchFamily="18" charset="0"/>
                <a:cs typeface="Times New Roman" pitchFamily="18" charset="0"/>
              </a:rPr>
              <a:t>Белеме </a:t>
            </a:r>
            <a:r>
              <a:rPr lang="tt-RU" sz="2200" dirty="0" smtClean="0">
                <a:latin typeface="Times New Roman" pitchFamily="18" charset="0"/>
                <a:cs typeface="Times New Roman" pitchFamily="18" charset="0"/>
              </a:rPr>
              <a:t>югары, ЕГПИ, 2006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200" b="1" dirty="0" smtClean="0">
                <a:latin typeface="Times New Roman" pitchFamily="18" charset="0"/>
                <a:cs typeface="Times New Roman" pitchFamily="18" charset="0"/>
              </a:rPr>
              <a:t>Бүләкләре </a:t>
            </a:r>
            <a:r>
              <a:rPr lang="tt-RU" sz="2200" dirty="0" smtClean="0">
                <a:latin typeface="Times New Roman" pitchFamily="18" charset="0"/>
                <a:cs typeface="Times New Roman" pitchFamily="18" charset="0"/>
              </a:rPr>
              <a:t>Татарстан Республикасы Мәгариф һәм фән министрлыгының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tt-RU" sz="2200" dirty="0" smtClean="0">
                <a:latin typeface="Times New Roman" pitchFamily="18" charset="0"/>
                <a:cs typeface="Times New Roman" pitchFamily="18" charset="0"/>
              </a:rPr>
              <a:t>Алгарыш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tt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200" dirty="0" smtClean="0">
                <a:latin typeface="Times New Roman" pitchFamily="18" charset="0"/>
                <a:cs typeface="Times New Roman" pitchFamily="18" charset="0"/>
              </a:rPr>
              <a:t>гранты,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tt-RU" sz="2200" dirty="0" smtClean="0">
                <a:latin typeface="Times New Roman" pitchFamily="18" charset="0"/>
                <a:cs typeface="Times New Roman" pitchFamily="18" charset="0"/>
              </a:rPr>
              <a:t>Безнең иң яхшы укытучыбыз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гранты, 2012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E90F05-974F-4406-9BBD-45DE3BC632C2}" type="datetime1">
              <a:rPr lang="ru-RU" smtClean="0"/>
              <a:pPr>
                <a:defRPr/>
              </a:pPr>
              <a:t>14.01.2013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D4F9A0-1A49-4801-A611-FCDB1D2A8889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  <p:pic>
        <p:nvPicPr>
          <p:cNvPr id="9" name="Рисунок 8" descr="09204336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188640"/>
            <a:ext cx="1296144" cy="1360165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sz="4000" b="1" dirty="0" smtClean="0">
                <a:latin typeface="Times New Roman" pitchFamily="18" charset="0"/>
                <a:cs typeface="Times New Roman" pitchFamily="18" charset="0"/>
              </a:rPr>
              <a:t>Әхмәтова </a:t>
            </a:r>
            <a:br>
              <a:rPr lang="tt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4000" b="1" dirty="0" smtClean="0">
                <a:latin typeface="Times New Roman" pitchFamily="18" charset="0"/>
                <a:cs typeface="Times New Roman" pitchFamily="18" charset="0"/>
              </a:rPr>
              <a:t>Нәфисә Миневәли кызы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нэфисэ апа.bmp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1556792"/>
            <a:ext cx="3024335" cy="4392488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көне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1964/04.08</a:t>
            </a:r>
          </a:p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Ста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жы</a:t>
            </a: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29 ел</a:t>
            </a:r>
          </a:p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Вазифасы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 ГПД җитәкчесе</a:t>
            </a:r>
          </a:p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Белеме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махсус урта, МПУ, 1983</a:t>
            </a:r>
          </a:p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Категориясе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беренче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Бүләкләре</a:t>
            </a: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Татарстан Республикасы Мәгариф һәм фән министрлыгы Мактау грамотасы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E90F05-974F-4406-9BBD-45DE3BC632C2}" type="datetime1">
              <a:rPr lang="ru-RU" smtClean="0"/>
              <a:pPr>
                <a:defRPr/>
              </a:pPr>
              <a:t>14.01.2013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D4F9A0-1A49-4801-A611-FCDB1D2A8889}" type="slidenum">
              <a:rPr lang="ru-RU" smtClean="0"/>
              <a:pPr>
                <a:defRPr/>
              </a:pPr>
              <a:t>17</a:t>
            </a:fld>
            <a:endParaRPr lang="ru-RU" dirty="0"/>
          </a:p>
        </p:txBody>
      </p:sp>
      <p:pic>
        <p:nvPicPr>
          <p:cNvPr id="9" name="Рисунок 8" descr="39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24328" y="0"/>
            <a:ext cx="1440160" cy="1492796"/>
          </a:xfrm>
          <a:prstGeom prst="rect">
            <a:avLst/>
          </a:prstGeom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sz="4000" b="1" dirty="0" smtClean="0">
                <a:latin typeface="Times New Roman" pitchFamily="18" charset="0"/>
                <a:cs typeface="Times New Roman" pitchFamily="18" charset="0"/>
              </a:rPr>
              <a:t>Әскарова </a:t>
            </a:r>
            <a:br>
              <a:rPr lang="tt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4000" b="1" dirty="0" smtClean="0">
                <a:latin typeface="Times New Roman" pitchFamily="18" charset="0"/>
                <a:cs typeface="Times New Roman" pitchFamily="18" charset="0"/>
              </a:rPr>
              <a:t>Фл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ёра </a:t>
            </a:r>
            <a:r>
              <a:rPr lang="tt-RU" sz="4000" b="1" dirty="0" smtClean="0"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нәс кызы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80731[1]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көне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1972/08.05</a:t>
            </a:r>
          </a:p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Ста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жы</a:t>
            </a: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12 ел</a:t>
            </a:r>
          </a:p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Вазифасы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 балаларның ялын оештыручы, китапханәче</a:t>
            </a:r>
          </a:p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Белеме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махсус урта, БПУ, 2000</a:t>
            </a:r>
          </a:p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Категориясе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икенче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Бүләкләре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Мәктәп администра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циясе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Мактау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грамотасы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E90F05-974F-4406-9BBD-45DE3BC632C2}" type="datetime1">
              <a:rPr lang="ru-RU" smtClean="0"/>
              <a:pPr>
                <a:defRPr/>
              </a:pPr>
              <a:t>14.01.2013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D4F9A0-1A49-4801-A611-FCDB1D2A8889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  <p:pic>
        <p:nvPicPr>
          <p:cNvPr id="9" name="Рисунок 8" descr="105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404664"/>
            <a:ext cx="1584176" cy="1224136"/>
          </a:xfrm>
          <a:prstGeom prst="rect">
            <a:avLst/>
          </a:prstGeom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0666"/>
          </a:xfrm>
        </p:spPr>
        <p:txBody>
          <a:bodyPr/>
          <a:lstStyle/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РӘХМӘТЛЕ УКУЧЫЛАР, САУЛЫК-СӘЛАМӘТЛЕК, ТЫРЫШ ХЕЗМӘТЕГЕЗНЕҢ НӘТИҖӘЛЕ БУЛУЫН, ГАИЛӘ ИМИНЛЕГЕ, ТЫНЫЧ КӨННӘР ТЕЛИБЕЗ СЕЗГӘ, КАДЕРЛЕ УКЫТУЧЫЛАРЫБЫЗ!</a:t>
            </a:r>
            <a:br>
              <a:rPr lang="tt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Содержимое 9" descr="23150070_21228524_20432231_barra25203ik21.gif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5661248"/>
            <a:ext cx="8496944" cy="542925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E90F05-974F-4406-9BBD-45DE3BC632C2}" type="datetime1">
              <a:rPr lang="ru-RU" smtClean="0"/>
              <a:pPr>
                <a:defRPr/>
              </a:pPr>
              <a:t>14.01.2013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http://aida.ucoz.ru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D4F9A0-1A49-4801-A611-FCDB1D2A8889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4DC354A-3781-417A-B0CA-C4BB0EDFE392}" type="datetime1">
              <a:rPr lang="ru-RU" smtClean="0"/>
              <a:pPr>
                <a:defRPr/>
              </a:pPr>
              <a:t>14.01.2013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1677FC-46B0-4E23-8354-943E2CDE5659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55776" y="764704"/>
            <a:ext cx="4572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Куакбаш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т</a:t>
            </a:r>
            <a:r>
              <a:rPr lang="tt-RU" sz="2800" b="1" dirty="0" smtClean="0">
                <a:latin typeface="Times New Roman" pitchFamily="18" charset="0"/>
                <a:cs typeface="Times New Roman" pitchFamily="18" charset="0"/>
              </a:rPr>
              <a:t>өп гомуми белем бирү мәктәбендә бүгенгесе көндә </a:t>
            </a:r>
          </a:p>
          <a:p>
            <a:r>
              <a:rPr lang="tt-RU" sz="2800" b="1" dirty="0" smtClean="0">
                <a:latin typeface="Times New Roman" pitchFamily="18" charset="0"/>
                <a:cs typeface="Times New Roman" pitchFamily="18" charset="0"/>
              </a:rPr>
              <a:t>*86 укучы белем ала,</a:t>
            </a:r>
            <a:br>
              <a:rPr lang="tt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800" b="1" dirty="0" smtClean="0">
                <a:latin typeface="Times New Roman" pitchFamily="18" charset="0"/>
                <a:cs typeface="Times New Roman" pitchFamily="18" charset="0"/>
              </a:rPr>
              <a:t>*16 укытучы эшли:</a:t>
            </a:r>
            <a:br>
              <a:rPr lang="tt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800" b="1" dirty="0" smtClean="0">
                <a:latin typeface="Times New Roman" pitchFamily="18" charset="0"/>
                <a:cs typeface="Times New Roman" pitchFamily="18" charset="0"/>
              </a:rPr>
              <a:t>*10 сы югары, </a:t>
            </a:r>
            <a:br>
              <a:rPr lang="tt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800" b="1" dirty="0" smtClean="0">
                <a:latin typeface="Times New Roman" pitchFamily="18" charset="0"/>
                <a:cs typeface="Times New Roman" pitchFamily="18" charset="0"/>
              </a:rPr>
              <a:t>*6 сы махсус урта белемле;</a:t>
            </a:r>
            <a:br>
              <a:rPr lang="tt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800" b="1" dirty="0" smtClean="0">
                <a:latin typeface="Times New Roman" pitchFamily="18" charset="0"/>
                <a:cs typeface="Times New Roman" pitchFamily="18" charset="0"/>
              </a:rPr>
              <a:t>* 2 се читтән торып югары белем ала;</a:t>
            </a:r>
            <a:br>
              <a:rPr lang="tt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800" b="1" dirty="0" smtClean="0">
                <a:latin typeface="Times New Roman" pitchFamily="18" charset="0"/>
                <a:cs typeface="Times New Roman" pitchFamily="18" charset="0"/>
              </a:rPr>
              <a:t>*2 се югары,</a:t>
            </a:r>
            <a:br>
              <a:rPr lang="tt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800" b="1" dirty="0" smtClean="0">
                <a:latin typeface="Times New Roman" pitchFamily="18" charset="0"/>
                <a:cs typeface="Times New Roman" pitchFamily="18" charset="0"/>
              </a:rPr>
              <a:t>*9 ысы беренче, </a:t>
            </a:r>
            <a:br>
              <a:rPr lang="tt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800" b="1" dirty="0" smtClean="0">
                <a:latin typeface="Times New Roman" pitchFamily="18" charset="0"/>
                <a:cs typeface="Times New Roman" pitchFamily="18" charset="0"/>
              </a:rPr>
              <a:t>*3 есе икенче категорияле.</a:t>
            </a:r>
            <a:endParaRPr lang="ru-RU" sz="2800" dirty="0"/>
          </a:p>
        </p:txBody>
      </p:sp>
      <p:pic>
        <p:nvPicPr>
          <p:cNvPr id="6" name="Picture 2" descr="H:\Documents and Settings\Aida\Рабочий стол\НОвая ГРАФИКА сборник\boy07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221088"/>
            <a:ext cx="1627188" cy="147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H:\Documents and Settings\Aida\Рабочий стол\НОвая ГРАФИКА сборник\boy07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4365104"/>
            <a:ext cx="1627188" cy="147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Сабирҗанов </a:t>
            </a:r>
            <a:br>
              <a:rPr lang="tt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Алмаз Әбүзәр улы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33269[1]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көне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1967/26.01</a:t>
            </a:r>
          </a:p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Ста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жы</a:t>
            </a: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21 ел</a:t>
            </a:r>
          </a:p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Вазифасы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мәктәп директоры, химия укытучысы</a:t>
            </a:r>
            <a:endParaRPr lang="tt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Белеме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югары, КГПИ, 1991</a:t>
            </a:r>
            <a:endParaRPr lang="tt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Категориясе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беренче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Бүләкләре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Казанның 1000-еллыгы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»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 медале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1DD32F0-2C22-4D15-A5EE-29EFB1221947}" type="datetime1">
              <a:rPr lang="ru-RU"/>
              <a:pPr>
                <a:defRPr/>
              </a:pPr>
              <a:t>14.01.2013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C5BF89-B321-4540-951A-5F6317AB8883}" type="slidenum">
              <a:rPr lang="ru-RU"/>
              <a:pPr>
                <a:defRPr/>
              </a:pPr>
              <a:t>3</a:t>
            </a:fld>
            <a:endParaRPr lang="ru-RU" dirty="0"/>
          </a:p>
        </p:txBody>
      </p:sp>
      <p:pic>
        <p:nvPicPr>
          <p:cNvPr id="10" name="Рисунок 9" descr="79966779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80312" y="260648"/>
            <a:ext cx="1304925" cy="1238250"/>
          </a:xfrm>
          <a:prstGeom prst="rect">
            <a:avLst/>
          </a:prstGeom>
        </p:spPr>
      </p:pic>
    </p:spTree>
  </p:cSld>
  <p:clrMapOvr>
    <a:masterClrMapping/>
  </p:clrMapOvr>
  <p:transition advTm="12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sz="4000" b="1" dirty="0" smtClean="0">
                <a:latin typeface="Times New Roman" pitchFamily="18" charset="0"/>
                <a:cs typeface="Times New Roman" pitchFamily="18" charset="0"/>
              </a:rPr>
              <a:t>Мөхәммәтҗанова</a:t>
            </a:r>
            <a:br>
              <a:rPr lang="tt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4000" b="1" dirty="0" smtClean="0">
                <a:latin typeface="Times New Roman" pitchFamily="18" charset="0"/>
                <a:cs typeface="Times New Roman" pitchFamily="18" charset="0"/>
              </a:rPr>
              <a:t> Зөлфия Мөкатдәс кызы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көне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1974/11.05</a:t>
            </a:r>
          </a:p>
          <a:p>
            <a:r>
              <a:rPr lang="tt-RU" sz="2000" b="1" dirty="0" smtClean="0">
                <a:latin typeface="Times New Roman" pitchFamily="18" charset="0"/>
                <a:cs typeface="Times New Roman" pitchFamily="18" charset="0"/>
              </a:rPr>
              <a:t>Ста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жы</a:t>
            </a:r>
            <a:r>
              <a:rPr lang="tt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16 ел</a:t>
            </a:r>
          </a:p>
          <a:p>
            <a:r>
              <a:rPr lang="tt-RU" sz="2000" b="1" dirty="0" smtClean="0">
                <a:latin typeface="Times New Roman" pitchFamily="18" charset="0"/>
                <a:cs typeface="Times New Roman" pitchFamily="18" charset="0"/>
              </a:rPr>
              <a:t>Вазифасы</a:t>
            </a:r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 укыту-тәрбия эшләре буенча директор урынбасары, рус теле һәм әдәбияты укытучысы</a:t>
            </a:r>
          </a:p>
          <a:p>
            <a:r>
              <a:rPr lang="tt-RU" sz="2000" b="1" dirty="0" smtClean="0">
                <a:latin typeface="Times New Roman" pitchFamily="18" charset="0"/>
                <a:cs typeface="Times New Roman" pitchFamily="18" charset="0"/>
              </a:rPr>
              <a:t>Белеме </a:t>
            </a:r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югары, ЕГПИ, 1996</a:t>
            </a:r>
          </a:p>
          <a:p>
            <a:r>
              <a:rPr lang="tt-RU" sz="2000" b="1" dirty="0" smtClean="0">
                <a:latin typeface="Times New Roman" pitchFamily="18" charset="0"/>
                <a:cs typeface="Times New Roman" pitchFamily="18" charset="0"/>
              </a:rPr>
              <a:t>Категориясе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беренче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000" b="1" dirty="0" smtClean="0">
                <a:latin typeface="Times New Roman" pitchFamily="18" charset="0"/>
                <a:cs typeface="Times New Roman" pitchFamily="18" charset="0"/>
              </a:rPr>
              <a:t>Бүләкләре </a:t>
            </a:r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Татарстан Республикасы Мәгариф һәм фән министрлыгының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Безнең иң яхшы укытучыбыз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гранты, 2011, 2012</a:t>
            </a:r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E90F05-974F-4406-9BBD-45DE3BC632C2}" type="datetime1">
              <a:rPr lang="ru-RU" smtClean="0"/>
              <a:pPr>
                <a:defRPr/>
              </a:pPr>
              <a:t>14.01.2013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http://aida.ucoz.ru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D4F9A0-1A49-4801-A611-FCDB1D2A8889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pic>
        <p:nvPicPr>
          <p:cNvPr id="9" name="Рисунок 8" descr="44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24328" y="548680"/>
            <a:ext cx="1359024" cy="1008112"/>
          </a:xfrm>
          <a:prstGeom prst="rect">
            <a:avLst/>
          </a:prstGeom>
        </p:spPr>
      </p:pic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539551" y="1600200"/>
            <a:ext cx="3956247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" name="Рисунок 9" descr="Рисунок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1628800"/>
            <a:ext cx="4248472" cy="4455994"/>
          </a:xfrm>
          <a:prstGeom prst="rect">
            <a:avLst/>
          </a:prstGeom>
        </p:spPr>
      </p:pic>
    </p:spTree>
  </p:cSld>
  <p:clrMapOvr>
    <a:masterClrMapping/>
  </p:clrMapOvr>
  <p:transition advTm="12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Сабир</a:t>
            </a: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җанова</a:t>
            </a:r>
            <a:br>
              <a:rPr lang="tt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 Лилия Петровна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лилия.bmp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98228" y="1600200"/>
            <a:ext cx="2956544" cy="4525963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көне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1968/09.12</a:t>
            </a:r>
          </a:p>
          <a:p>
            <a:r>
              <a:rPr lang="tt-RU" sz="2000" b="1" dirty="0" smtClean="0">
                <a:latin typeface="Times New Roman" pitchFamily="18" charset="0"/>
                <a:cs typeface="Times New Roman" pitchFamily="18" charset="0"/>
              </a:rPr>
              <a:t>Ста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жы</a:t>
            </a:r>
            <a:r>
              <a:rPr lang="tt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21 ел</a:t>
            </a:r>
          </a:p>
          <a:p>
            <a:r>
              <a:rPr lang="tt-RU" sz="2000" b="1" dirty="0" smtClean="0">
                <a:latin typeface="Times New Roman" pitchFamily="18" charset="0"/>
                <a:cs typeface="Times New Roman" pitchFamily="18" charset="0"/>
              </a:rPr>
              <a:t>Вазифасы</a:t>
            </a:r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 тәрбия эшләре буенча директор урынбасары, биология укытучысы</a:t>
            </a:r>
          </a:p>
          <a:p>
            <a:r>
              <a:rPr lang="tt-RU" sz="2000" b="1" dirty="0" smtClean="0">
                <a:latin typeface="Times New Roman" pitchFamily="18" charset="0"/>
                <a:cs typeface="Times New Roman" pitchFamily="18" charset="0"/>
              </a:rPr>
              <a:t>Белеме </a:t>
            </a:r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югары, КГПИ, 1991</a:t>
            </a:r>
          </a:p>
          <a:p>
            <a:r>
              <a:rPr lang="tt-RU" sz="2000" b="1" dirty="0" smtClean="0">
                <a:latin typeface="Times New Roman" pitchFamily="18" charset="0"/>
                <a:cs typeface="Times New Roman" pitchFamily="18" charset="0"/>
              </a:rPr>
              <a:t>Категориясе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беренче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000" b="1" dirty="0" smtClean="0">
                <a:latin typeface="Times New Roman" pitchFamily="18" charset="0"/>
                <a:cs typeface="Times New Roman" pitchFamily="18" charset="0"/>
              </a:rPr>
              <a:t>Бүләкләре </a:t>
            </a:r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Татарстан Республикасы Мәгариф һәм фән министрлыгының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Безнең иң яхшы укытучыбыз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гранты, 2011</a:t>
            </a:r>
          </a:p>
          <a:p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E90F05-974F-4406-9BBD-45DE3BC632C2}" type="datetime1">
              <a:rPr lang="ru-RU" smtClean="0"/>
              <a:pPr>
                <a:defRPr/>
              </a:pPr>
              <a:t>14.01.2013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D4F9A0-1A49-4801-A611-FCDB1D2A8889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pic>
        <p:nvPicPr>
          <p:cNvPr id="9" name="Рисунок 8" descr="107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08304" y="332656"/>
            <a:ext cx="1384548" cy="1382266"/>
          </a:xfrm>
          <a:prstGeom prst="rect">
            <a:avLst/>
          </a:prstGeom>
        </p:spPr>
      </p:pic>
    </p:spTree>
  </p:cSld>
  <p:clrMapOvr>
    <a:masterClrMapping/>
  </p:clrMapOvr>
  <p:transition advTm="12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sz="4000" b="1" dirty="0" smtClean="0">
                <a:latin typeface="Times New Roman" pitchFamily="18" charset="0"/>
                <a:cs typeface="Times New Roman" pitchFamily="18" charset="0"/>
              </a:rPr>
              <a:t>Гайсина </a:t>
            </a:r>
            <a:br>
              <a:rPr lang="tt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4000" b="1" dirty="0" smtClean="0">
                <a:latin typeface="Times New Roman" pitchFamily="18" charset="0"/>
                <a:cs typeface="Times New Roman" pitchFamily="18" charset="0"/>
              </a:rPr>
              <a:t>Зәлия Габделсамат кызы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49846[1]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көне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1964/22.04</a:t>
            </a:r>
          </a:p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Ста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жы</a:t>
            </a: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29 ел</a:t>
            </a:r>
          </a:p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Вазифасы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башлангыч сыйныфлар укытучысы, </a:t>
            </a:r>
          </a:p>
          <a:p>
            <a:pPr>
              <a:buNone/>
            </a:pPr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       1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сыйныф җитәкчесе</a:t>
            </a:r>
          </a:p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Белеме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махсус урта, МПУ, 1983</a:t>
            </a:r>
          </a:p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Категориясе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югары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Бүләкләре</a:t>
            </a: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Татарстан Республикасы Мәгариф һәм фән министрлыгы Мактау грамотасы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E90F05-974F-4406-9BBD-45DE3BC632C2}" type="datetime1">
              <a:rPr lang="ru-RU" smtClean="0"/>
              <a:pPr>
                <a:defRPr/>
              </a:pPr>
              <a:t>14.01.2013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http://aida.ucoz.r</a:t>
            </a:r>
            <a:endParaRPr lang="ru-RU" i="1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D4F9A0-1A49-4801-A611-FCDB1D2A8889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pic>
        <p:nvPicPr>
          <p:cNvPr id="9" name="Рисунок 8" descr="65200360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260648"/>
            <a:ext cx="952500" cy="1905000"/>
          </a:xfrm>
          <a:prstGeom prst="rect">
            <a:avLst/>
          </a:prstGeom>
        </p:spPr>
      </p:pic>
    </p:spTree>
  </p:cSld>
  <p:clrMapOvr>
    <a:masterClrMapping/>
  </p:clrMapOvr>
  <p:transition advTm="12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Ганиева </a:t>
            </a:r>
            <a:br>
              <a:rPr lang="tt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Фирүзә Наиф кызы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фирузэ.bmp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1556792"/>
            <a:ext cx="3168352" cy="4392488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көне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1973/24.10</a:t>
            </a:r>
          </a:p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Ста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жы</a:t>
            </a: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20 ел</a:t>
            </a:r>
          </a:p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Вазифасы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 башлангыч сыйныфлар укытучысы, 2 сыйныф җитәкчесе</a:t>
            </a:r>
            <a:endParaRPr lang="tt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Белеме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югары, ЧГПИ, 1997</a:t>
            </a:r>
            <a:endParaRPr lang="tt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Категориясе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беренче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Бүләкләре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Мәктәп администра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иясе Мактау грамотасы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E90F05-974F-4406-9BBD-45DE3BC632C2}" type="datetime1">
              <a:rPr lang="ru-RU" smtClean="0"/>
              <a:pPr>
                <a:defRPr/>
              </a:pPr>
              <a:t>14.01.2013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D4F9A0-1A49-4801-A611-FCDB1D2A8889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pic>
        <p:nvPicPr>
          <p:cNvPr id="9" name="Рисунок 8" descr="100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80312" y="332656"/>
            <a:ext cx="1296144" cy="1224136"/>
          </a:xfrm>
          <a:prstGeom prst="rect">
            <a:avLst/>
          </a:prstGeom>
        </p:spPr>
      </p:pic>
    </p:spTree>
  </p:cSld>
  <p:clrMapOvr>
    <a:masterClrMapping/>
  </p:clrMapOvr>
  <p:transition advTm="12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Хәсәнова </a:t>
            </a:r>
            <a:br>
              <a:rPr lang="ru-RU" b="1" dirty="0" err="1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Фәридә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Гусман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кызы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142013[1]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көне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1968/04.10</a:t>
            </a:r>
          </a:p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Ста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жы</a:t>
            </a: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24 ел</a:t>
            </a:r>
          </a:p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Вазифасы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башлангыч сыйныфлар укытучысы. 3 сыйныф җитәкчесе</a:t>
            </a:r>
            <a:endParaRPr lang="tt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Белеме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югары, КГПИ, 1994</a:t>
            </a:r>
          </a:p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Категориясе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беренче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Бүләкләр</a:t>
            </a: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е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Мәктәп администра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иясе Мактау грамотасы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E90F05-974F-4406-9BBD-45DE3BC632C2}" type="datetime1">
              <a:rPr lang="ru-RU" smtClean="0"/>
              <a:pPr>
                <a:defRPr/>
              </a:pPr>
              <a:t>14.01.2013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D4F9A0-1A49-4801-A611-FCDB1D2A8889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pic>
        <p:nvPicPr>
          <p:cNvPr id="10" name="Рисунок 9" descr="85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24328" y="332656"/>
            <a:ext cx="1143000" cy="1440160"/>
          </a:xfrm>
          <a:prstGeom prst="rect">
            <a:avLst/>
          </a:prstGeom>
        </p:spPr>
      </p:pic>
    </p:spTree>
  </p:cSld>
  <p:clrMapOvr>
    <a:masterClrMapping/>
  </p:clrMapOvr>
  <p:transition advTm="12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Галимова </a:t>
            </a:r>
            <a:br>
              <a:rPr lang="tt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Илгизә Камил кызы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34443[1]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көне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1966/10.27</a:t>
            </a:r>
          </a:p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Ста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жы</a:t>
            </a: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26 ел</a:t>
            </a:r>
          </a:p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Вазифасы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профком, башлангыч сыйныфлар укытучысы, 4 сыйныф җитәкчесе</a:t>
            </a:r>
            <a:endParaRPr lang="tt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Белеме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махсус урта, МПУ, 1986</a:t>
            </a:r>
          </a:p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Категориясе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югары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Бүләкләре </a:t>
            </a:r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Мәктәп администра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иясе Мактау грамотасы, Профсоюз оешмасы грамотасы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E90F05-974F-4406-9BBD-45DE3BC632C2}" type="datetime1">
              <a:rPr lang="ru-RU" smtClean="0"/>
              <a:pPr>
                <a:defRPr/>
              </a:pPr>
              <a:t>14.01.2013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D4F9A0-1A49-4801-A611-FCDB1D2A8889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pic>
        <p:nvPicPr>
          <p:cNvPr id="9" name="Рисунок 8" descr="51470012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52320" y="476672"/>
            <a:ext cx="1285875" cy="1047750"/>
          </a:xfrm>
          <a:prstGeom prst="rect">
            <a:avLst/>
          </a:prstGeom>
        </p:spPr>
      </p:pic>
    </p:spTree>
  </p:cSld>
  <p:clrMapOvr>
    <a:masterClrMapping/>
  </p:clrMapOvr>
  <p:transition advTm="12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нач.школа 8. Осень .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нач.школа 8. Осень .</Template>
  <TotalTime>307</TotalTime>
  <Words>725</Words>
  <Application>Microsoft Office PowerPoint</Application>
  <PresentationFormat>Экран (4:3)</PresentationFormat>
  <Paragraphs>175</Paragraphs>
  <Slides>19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нач.школа 8. Осень .</vt:lpstr>
      <vt:lpstr>             </vt:lpstr>
      <vt:lpstr>Слайд 2</vt:lpstr>
      <vt:lpstr>Сабирҗанов  Алмаз Әбүзәр улы</vt:lpstr>
      <vt:lpstr>Мөхәммәтҗанова  Зөлфия Мөкатдәс кызы</vt:lpstr>
      <vt:lpstr>Сабирҗанова  Лилия Петровна</vt:lpstr>
      <vt:lpstr>Гайсина  Зәлия Габделсамат кызы</vt:lpstr>
      <vt:lpstr>Ганиева  Фирүзә Наиф кызы</vt:lpstr>
      <vt:lpstr>Хәсәнова  Фәридә Гусман кызы</vt:lpstr>
      <vt:lpstr>Галимова  Илгизә Камил кызы</vt:lpstr>
      <vt:lpstr>Мансурова  Зөлфирә Расих кызы</vt:lpstr>
      <vt:lpstr>Вилданова  Наилә Фәрит кызы</vt:lpstr>
      <vt:lpstr>Йосыпова  Фәния Яриәхмәт кызы</vt:lpstr>
      <vt:lpstr>Зиатдинов  Радик Насих улы</vt:lpstr>
      <vt:lpstr>ЯлаеваТәзкирә  Хаҗибулла кызы</vt:lpstr>
      <vt:lpstr>Насырова  Фәридә Гали кызы</vt:lpstr>
      <vt:lpstr>Мифтахова  Резедә Рафик кызы</vt:lpstr>
      <vt:lpstr>Әхмәтова  Нәфисә Миневәли кызы</vt:lpstr>
      <vt:lpstr>Әскарова  Флёра Әнәс кызы</vt:lpstr>
      <vt:lpstr>РӘХМӘТЛЕ УКУЧЫЛАР, САУЛЫК-СӘЛАМӘТЛЕК, ТЫРЫШ ХЕЗМӘТЕГЕЗНЕҢ НӘТИҖӘЛЕ БУЛУЫН, ГАИЛӘ ИМИНЛЕГЕ, ТЫНЫЧ КӨННӘР ТЕЛИБЕЗ СЕЗГӘ, КАДЕРЛЕ УКЫТУЧЫЛАРЫБЫЗ! 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</dc:title>
  <dc:creator>Admin</dc:creator>
  <dc:description>http://aida.ucoz.ru</dc:description>
  <cp:lastModifiedBy>Admin</cp:lastModifiedBy>
  <cp:revision>10</cp:revision>
  <dcterms:created xsi:type="dcterms:W3CDTF">2012-10-09T15:49:27Z</dcterms:created>
  <dcterms:modified xsi:type="dcterms:W3CDTF">2013-01-14T14:11:38Z</dcterms:modified>
</cp:coreProperties>
</file>